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mov" ContentType="video/quicktime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0" r:id="rId4"/>
    <p:sldId id="258" r:id="rId5"/>
    <p:sldId id="259" r:id="rId6"/>
    <p:sldId id="256" r:id="rId7"/>
    <p:sldId id="266" r:id="rId8"/>
    <p:sldId id="262" r:id="rId9"/>
    <p:sldId id="267" r:id="rId10"/>
    <p:sldId id="265" r:id="rId11"/>
    <p:sldId id="268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69" autoAdjust="0"/>
    <p:restoredTop sz="94660"/>
  </p:normalViewPr>
  <p:slideViewPr>
    <p:cSldViewPr snapToGrid="0">
      <p:cViewPr varScale="1">
        <p:scale>
          <a:sx n="54" d="100"/>
          <a:sy n="54" d="100"/>
        </p:scale>
        <p:origin x="83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409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56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650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25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922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72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43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670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478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436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759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38C6E-1222-41A4-9BAB-C37E1D84E0ED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4E54E-0146-494D-9A8C-4488BF290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202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emf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039" y="0"/>
            <a:ext cx="455494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87354" y="2138082"/>
            <a:ext cx="505959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b="1" dirty="0" smtClean="0">
                <a:solidFill>
                  <a:schemeClr val="bg1"/>
                </a:solidFill>
              </a:rPr>
              <a:t>Theodore Henry Stanley</a:t>
            </a:r>
            <a:endParaRPr lang="en-US" sz="38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762826" y="3090446"/>
            <a:ext cx="25298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dirty="0" smtClean="0">
                <a:solidFill>
                  <a:schemeClr val="bg1"/>
                </a:solidFill>
              </a:rPr>
              <a:t>1940 - 2017</a:t>
            </a:r>
            <a:endParaRPr lang="en-US" sz="3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9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7045" y="281568"/>
            <a:ext cx="4337304" cy="620115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487" y="2242610"/>
            <a:ext cx="3078480" cy="44058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"/>
          <a:stretch/>
        </p:blipFill>
        <p:spPr>
          <a:xfrm>
            <a:off x="275896" y="67412"/>
            <a:ext cx="3436244" cy="4372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948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61441" y="5833241"/>
            <a:ext cx="5951483" cy="969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" name="Group 17"/>
          <p:cNvGrpSpPr/>
          <p:nvPr/>
        </p:nvGrpSpPr>
        <p:grpSpPr>
          <a:xfrm>
            <a:off x="567793" y="450477"/>
            <a:ext cx="10717892" cy="6104057"/>
            <a:chOff x="567793" y="450477"/>
            <a:chExt cx="10717892" cy="6104057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7752" y="819808"/>
              <a:ext cx="10657933" cy="5734726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5021317" y="5917921"/>
              <a:ext cx="2664512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sz="20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Theodore H. Stanley</a:t>
              </a:r>
              <a:endParaRPr lang="en-US" sz="20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 rot="16200000">
              <a:off x="-549179" y="3038832"/>
              <a:ext cx="2634054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sz="20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Number of Citations</a:t>
              </a:r>
              <a:endParaRPr lang="en-US" sz="20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246590" y="5272966"/>
              <a:ext cx="65274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1975</a:t>
              </a:r>
              <a:endParaRPr lang="en-US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9816662" y="5272966"/>
              <a:ext cx="65274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2015</a:t>
              </a:r>
              <a:endParaRPr lang="en-US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052843" y="5272966"/>
              <a:ext cx="65274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1990</a:t>
              </a:r>
              <a:endParaRPr lang="en-US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324305" y="450477"/>
              <a:ext cx="693266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400" b="1" dirty="0" smtClean="0">
                  <a:solidFill>
                    <a:schemeClr val="accent1">
                      <a:lumMod val="75000"/>
                    </a:schemeClr>
                  </a:solidFill>
                </a:rPr>
                <a:t>Scopus Stats for </a:t>
              </a:r>
              <a:r>
                <a:rPr lang="en-US" sz="4400" b="1" dirty="0" smtClean="0">
                  <a:solidFill>
                    <a:schemeClr val="accent1">
                      <a:lumMod val="75000"/>
                    </a:schemeClr>
                  </a:solidFill>
                </a:rPr>
                <a:t>Dr. Stanley…</a:t>
              </a:r>
              <a:endParaRPr lang="en-US" sz="4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65737" y="1560788"/>
              <a:ext cx="3021981" cy="1384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239 Publications</a:t>
              </a:r>
            </a:p>
            <a:p>
              <a:r>
                <a:rPr lang="en-US" sz="28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5384 Citations</a:t>
              </a:r>
            </a:p>
            <a:p>
              <a:r>
                <a:rPr lang="en-US" sz="28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40 H-Index</a:t>
              </a:r>
              <a:endParaRPr lang="en-US" sz="28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889820" y="3510388"/>
              <a:ext cx="535724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100</a:t>
              </a:r>
              <a:endParaRPr lang="en-US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889820" y="1952221"/>
              <a:ext cx="535724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dirty="0"/>
                <a:t>2</a:t>
              </a:r>
              <a:r>
                <a:rPr lang="en-US" dirty="0" smtClean="0"/>
                <a:t>00</a:t>
              </a:r>
              <a:endParaRPr lang="en-US" dirty="0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9963807" y="773643"/>
              <a:ext cx="1221827" cy="4954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4411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6009" y="484094"/>
            <a:ext cx="9328507" cy="564776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557247" y="6327304"/>
            <a:ext cx="3955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Stanley &amp; Webster (</a:t>
            </a:r>
            <a:r>
              <a:rPr lang="en-US" b="1" i="1" dirty="0" err="1" smtClean="0"/>
              <a:t>Anesth</a:t>
            </a:r>
            <a:r>
              <a:rPr lang="en-US" b="1" i="1" dirty="0" smtClean="0"/>
              <a:t> </a:t>
            </a:r>
            <a:r>
              <a:rPr lang="en-US" b="1" i="1" dirty="0" err="1" smtClean="0"/>
              <a:t>Analg</a:t>
            </a:r>
            <a:r>
              <a:rPr lang="en-US" b="1" dirty="0" smtClean="0"/>
              <a:t> 1978)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46130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999" y="3581400"/>
            <a:ext cx="3357563" cy="2262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464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1066800"/>
            <a:ext cx="3376612" cy="2247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6" t="14554" r="15559" b="15429"/>
          <a:stretch/>
        </p:blipFill>
        <p:spPr>
          <a:xfrm>
            <a:off x="1919531" y="1418898"/>
            <a:ext cx="405822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64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logodatabases.com/wp-content/uploads/2012/05/washington-post-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747" y="741895"/>
            <a:ext cx="5379732" cy="1252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42"/>
          <a:stretch/>
        </p:blipFill>
        <p:spPr>
          <a:xfrm>
            <a:off x="308386" y="2118164"/>
            <a:ext cx="5224878" cy="3599606"/>
          </a:xfrm>
          <a:prstGeom prst="rect">
            <a:avLst/>
          </a:prstGeom>
        </p:spPr>
      </p:pic>
      <p:pic>
        <p:nvPicPr>
          <p:cNvPr id="1028" name="Picture 4" descr="http://1000logos.net/wp-content/uploads/2017/04/New-York-Times-Logo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810053"/>
            <a:ext cx="5717831" cy="1184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176" y="2118164"/>
            <a:ext cx="5347871" cy="372095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29469" y="5963886"/>
            <a:ext cx="3115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Roberts (</a:t>
            </a:r>
            <a:r>
              <a:rPr lang="en-US" i="1" dirty="0" smtClean="0"/>
              <a:t>New York Times</a:t>
            </a:r>
            <a:r>
              <a:rPr lang="en-US" dirty="0" smtClean="0"/>
              <a:t> 2017)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413531" y="5963886"/>
            <a:ext cx="3015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Smith (</a:t>
            </a:r>
            <a:r>
              <a:rPr lang="en-US" i="1" dirty="0" smtClean="0"/>
              <a:t>Washington Post</a:t>
            </a:r>
            <a:r>
              <a:rPr lang="en-US" dirty="0" smtClean="0"/>
              <a:t>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65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495" y="19667"/>
            <a:ext cx="4807864" cy="680680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4819" y="1247496"/>
            <a:ext cx="5463523" cy="3931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38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HORTTedStanleyFINA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3796" y="611927"/>
            <a:ext cx="10277315" cy="578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90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74242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039" y="0"/>
            <a:ext cx="455494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87354" y="2138082"/>
            <a:ext cx="505959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b="1" dirty="0" smtClean="0">
                <a:solidFill>
                  <a:schemeClr val="bg1"/>
                </a:solidFill>
              </a:rPr>
              <a:t>Theodore Henry Stanley</a:t>
            </a:r>
            <a:endParaRPr lang="en-US" sz="38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762826" y="3090446"/>
            <a:ext cx="25298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dirty="0" smtClean="0">
                <a:solidFill>
                  <a:schemeClr val="bg1"/>
                </a:solidFill>
              </a:rPr>
              <a:t>1940 - 2017</a:t>
            </a:r>
            <a:endParaRPr lang="en-US" sz="3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83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4982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1438" y="331076"/>
            <a:ext cx="8829900" cy="5927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84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11"/>
          <a:stretch/>
        </p:blipFill>
        <p:spPr>
          <a:xfrm>
            <a:off x="1812128" y="707127"/>
            <a:ext cx="8270765" cy="560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87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58</Words>
  <Application>Microsoft Office PowerPoint</Application>
  <PresentationFormat>Widescreen</PresentationFormat>
  <Paragraphs>18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Egan</dc:creator>
  <cp:lastModifiedBy>TDE</cp:lastModifiedBy>
  <cp:revision>16</cp:revision>
  <dcterms:created xsi:type="dcterms:W3CDTF">2017-08-08T23:49:31Z</dcterms:created>
  <dcterms:modified xsi:type="dcterms:W3CDTF">2017-10-20T02:24:39Z</dcterms:modified>
</cp:coreProperties>
</file>